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3" autoAdjust="0"/>
    <p:restoredTop sz="94660"/>
  </p:normalViewPr>
  <p:slideViewPr>
    <p:cSldViewPr snapToGrid="0">
      <p:cViewPr varScale="1">
        <p:scale>
          <a:sx n="20" d="100"/>
          <a:sy n="20" d="100"/>
        </p:scale>
        <p:origin x="3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d3a13b47050a105" providerId="LiveId" clId="{95AE6367-96AB-4712-83A9-E69E61A86246}"/>
    <pc:docChg chg="custSel modSld">
      <pc:chgData name="" userId="3d3a13b47050a105" providerId="LiveId" clId="{95AE6367-96AB-4712-83A9-E69E61A86246}" dt="2021-11-09T13:32:34.286" v="18" actId="20577"/>
      <pc:docMkLst>
        <pc:docMk/>
      </pc:docMkLst>
      <pc:sldChg chg="delSp modSp">
        <pc:chgData name="" userId="3d3a13b47050a105" providerId="LiveId" clId="{95AE6367-96AB-4712-83A9-E69E61A86246}" dt="2021-11-09T13:32:34.286" v="18" actId="20577"/>
        <pc:sldMkLst>
          <pc:docMk/>
          <pc:sldMk cId="3735994663" sldId="256"/>
        </pc:sldMkLst>
        <pc:spChg chg="del">
          <ac:chgData name="" userId="3d3a13b47050a105" providerId="LiveId" clId="{95AE6367-96AB-4712-83A9-E69E61A86246}" dt="2021-11-08T11:41:33.334" v="3" actId="478"/>
          <ac:spMkLst>
            <pc:docMk/>
            <pc:sldMk cId="3735994663" sldId="256"/>
            <ac:spMk id="4" creationId="{DA2671A3-8AF9-4271-9EE8-F377363DF8FC}"/>
          </ac:spMkLst>
        </pc:spChg>
        <pc:spChg chg="mod">
          <ac:chgData name="" userId="3d3a13b47050a105" providerId="LiveId" clId="{95AE6367-96AB-4712-83A9-E69E61A86246}" dt="2021-11-08T11:41:51.309" v="6" actId="255"/>
          <ac:spMkLst>
            <pc:docMk/>
            <pc:sldMk cId="3735994663" sldId="256"/>
            <ac:spMk id="5" creationId="{1106A1BE-F2E0-47F5-911B-B68CF722E4E0}"/>
          </ac:spMkLst>
        </pc:spChg>
        <pc:spChg chg="mod">
          <ac:chgData name="" userId="3d3a13b47050a105" providerId="LiveId" clId="{95AE6367-96AB-4712-83A9-E69E61A86246}" dt="2021-11-08T11:42:28.605" v="13" actId="14100"/>
          <ac:spMkLst>
            <pc:docMk/>
            <pc:sldMk cId="3735994663" sldId="256"/>
            <ac:spMk id="6" creationId="{7BAECA27-50C4-4A60-B054-F606022315E8}"/>
          </ac:spMkLst>
        </pc:spChg>
        <pc:spChg chg="mod">
          <ac:chgData name="" userId="3d3a13b47050a105" providerId="LiveId" clId="{95AE6367-96AB-4712-83A9-E69E61A86246}" dt="2021-11-09T13:32:34.286" v="18" actId="20577"/>
          <ac:spMkLst>
            <pc:docMk/>
            <pc:sldMk cId="3735994663" sldId="256"/>
            <ac:spMk id="8" creationId="{DCB90EB2-E01C-4F2F-BDD4-B476FB36F50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5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1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2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1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8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2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5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32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8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4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55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FCC03-CF3E-4933-9B45-89EE233B96A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4A1-1AFA-46D2-BCC4-3F283DF4E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8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06A1BE-F2E0-47F5-911B-B68CF722E4E0}"/>
              </a:ext>
            </a:extLst>
          </p:cNvPr>
          <p:cNvSpPr/>
          <p:nvPr/>
        </p:nvSpPr>
        <p:spPr>
          <a:xfrm>
            <a:off x="-2" y="0"/>
            <a:ext cx="25199975" cy="7837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0628" tIns="65314" rIns="130628" bIns="653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0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À VENDRE</a:t>
            </a:r>
            <a:endParaRPr lang="en-US" sz="30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AECA27-50C4-4A60-B054-F606022315E8}"/>
              </a:ext>
            </a:extLst>
          </p:cNvPr>
          <p:cNvSpPr/>
          <p:nvPr/>
        </p:nvSpPr>
        <p:spPr>
          <a:xfrm>
            <a:off x="0" y="30656463"/>
            <a:ext cx="25199975" cy="534327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0628" tIns="65314" rIns="130628" bIns="653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661 46 14 59</a:t>
            </a:r>
          </a:p>
          <a:p>
            <a:pPr algn="ctr"/>
            <a:r>
              <a:rPr lang="fr-FR" sz="15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691 42 77 77</a:t>
            </a:r>
            <a:endParaRPr lang="en-US" sz="15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B90EB2-E01C-4F2F-BDD4-B476FB36F504}"/>
              </a:ext>
            </a:extLst>
          </p:cNvPr>
          <p:cNvSpPr/>
          <p:nvPr/>
        </p:nvSpPr>
        <p:spPr>
          <a:xfrm>
            <a:off x="0" y="10733130"/>
            <a:ext cx="25199975" cy="171267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0628" tIns="65314" rIns="130628" bIns="653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5000">
                <a:solidFill>
                  <a:schemeClr val="accent2"/>
                </a:solidFill>
                <a:latin typeface="Arial Black" panose="020B0A04020102020204" pitchFamily="34" charset="0"/>
              </a:rPr>
              <a:t>APPARTEMENT 96m</a:t>
            </a:r>
            <a:r>
              <a:rPr lang="fr-FR" sz="15000" baseline="30000">
                <a:solidFill>
                  <a:schemeClr val="accent2"/>
                </a:solidFill>
                <a:latin typeface="Arial Black" panose="020B0A04020102020204" pitchFamily="34" charset="0"/>
              </a:rPr>
              <a:t>2</a:t>
            </a:r>
            <a:endParaRPr lang="fr-FR" sz="15000" baseline="30000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algn="ctr"/>
            <a:r>
              <a:rPr lang="fr-FR" sz="15000" dirty="0">
                <a:solidFill>
                  <a:schemeClr val="accent2"/>
                </a:solidFill>
                <a:latin typeface="Arial Black" panose="020B0A04020102020204" pitchFamily="34" charset="0"/>
              </a:rPr>
              <a:t>2 CHAMBRES</a:t>
            </a:r>
          </a:p>
          <a:p>
            <a:pPr algn="ctr"/>
            <a:r>
              <a:rPr lang="fr-FR" sz="15000" dirty="0">
                <a:solidFill>
                  <a:schemeClr val="accent2"/>
                </a:solidFill>
                <a:latin typeface="Arial Black" panose="020B0A04020102020204" pitchFamily="34" charset="0"/>
              </a:rPr>
              <a:t>1 BUREAU</a:t>
            </a:r>
          </a:p>
          <a:p>
            <a:pPr algn="ctr"/>
            <a:r>
              <a:rPr lang="fr-FR" sz="15000" dirty="0">
                <a:solidFill>
                  <a:schemeClr val="accent2"/>
                </a:solidFill>
                <a:latin typeface="Arial Black" panose="020B0A04020102020204" pitchFamily="34" charset="0"/>
              </a:rPr>
              <a:t>GARAGE - CAVE</a:t>
            </a:r>
          </a:p>
          <a:p>
            <a:pPr algn="ctr"/>
            <a:r>
              <a:rPr lang="fr-FR" sz="15000" dirty="0">
                <a:solidFill>
                  <a:schemeClr val="accent2"/>
                </a:solidFill>
                <a:latin typeface="Arial Black" panose="020B0A04020102020204" pitchFamily="34" charset="0"/>
              </a:rPr>
              <a:t>JARDIN PRIVATIF</a:t>
            </a:r>
            <a:endParaRPr lang="en-US" sz="150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994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Moens</dc:creator>
  <cp:lastModifiedBy>Patrick Moens</cp:lastModifiedBy>
  <cp:revision>3</cp:revision>
  <dcterms:created xsi:type="dcterms:W3CDTF">2021-11-08T11:21:36Z</dcterms:created>
  <dcterms:modified xsi:type="dcterms:W3CDTF">2021-11-09T13:32:37Z</dcterms:modified>
</cp:coreProperties>
</file>